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1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10/29/13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537259" y="3244334"/>
            <a:ext cx="4069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07 - FR 3 - Les </a:t>
            </a:r>
            <a:r>
              <a:rPr lang="fr-FR" dirty="0" err="1"/>
              <a:t>éléments</a:t>
            </a:r>
            <a:r>
              <a:rPr lang="fr-FR" dirty="0"/>
              <a:t> d'une maison</a:t>
            </a:r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Chassez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l’intrus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!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>
          <a:xfrm>
            <a:off x="128437" y="1527048"/>
            <a:ext cx="9015563" cy="4572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>
                <a:latin typeface="Gill Sans MT" charset="0"/>
              </a:rPr>
              <a:t>un appartement, un quartier, un logement, un studio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latin typeface="Gill Sans MT" charset="0"/>
              </a:rPr>
              <a:t>une baignoire, une douche, un sous-sol, un lavabo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latin typeface="Gill Sans MT" charset="0"/>
              </a:rPr>
              <a:t>un salon, une salle </a:t>
            </a:r>
            <a:r>
              <a:rPr lang="fr-FR" dirty="0" smtClean="0">
                <a:latin typeface="Gill Sans MT" charset="0"/>
              </a:rPr>
              <a:t>à manger, une salle de séjour, un jardin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latin typeface="Gill Sans MT" charset="0"/>
              </a:rPr>
              <a:t>un meuble, un canapé, une armoire, une affiche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latin typeface="Gill Sans MT" charset="0"/>
              </a:rPr>
              <a:t>un placard, un balcon, un jardin, un garage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latin typeface="Gill Sans MT" charset="0"/>
              </a:rPr>
              <a:t>une chambre, une cuisine, un rideau, une pièce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latin typeface="Gill Sans MT" charset="0"/>
              </a:rPr>
              <a:t>un meuble, une commode, un couloir, un lit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latin typeface="Gill Sans MT" charset="0"/>
              </a:rPr>
              <a:t>un miroir, un tapis, une fenêtre, une affiche</a:t>
            </a:r>
            <a:endParaRPr lang="fr-FR" dirty="0">
              <a:latin typeface="Gill Sans MT" charset="0"/>
            </a:endParaRPr>
          </a:p>
          <a:p>
            <a:endParaRPr lang="fr-FR" dirty="0">
              <a:latin typeface="Gill Sans MT" charset="0"/>
            </a:endParaRPr>
          </a:p>
        </p:txBody>
      </p:sp>
      <p:sp>
        <p:nvSpPr>
          <p:cNvPr id="2" name="Frame 1"/>
          <p:cNvSpPr/>
          <p:nvPr/>
        </p:nvSpPr>
        <p:spPr>
          <a:xfrm>
            <a:off x="2968322" y="1626930"/>
            <a:ext cx="1755306" cy="413798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Frame 4"/>
          <p:cNvSpPr/>
          <p:nvPr/>
        </p:nvSpPr>
        <p:spPr>
          <a:xfrm>
            <a:off x="4419363" y="2117497"/>
            <a:ext cx="1755306" cy="413798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7154773" y="2626619"/>
            <a:ext cx="1755306" cy="413798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5563584" y="3070093"/>
            <a:ext cx="1755306" cy="413798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rame 7"/>
          <p:cNvSpPr/>
          <p:nvPr/>
        </p:nvSpPr>
        <p:spPr>
          <a:xfrm>
            <a:off x="575948" y="3596907"/>
            <a:ext cx="1755306" cy="413798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Frame 8"/>
          <p:cNvSpPr/>
          <p:nvPr/>
        </p:nvSpPr>
        <p:spPr>
          <a:xfrm>
            <a:off x="4129369" y="4067780"/>
            <a:ext cx="1755306" cy="413798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4290926" y="4568330"/>
            <a:ext cx="1755306" cy="413798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Frame 10"/>
          <p:cNvSpPr/>
          <p:nvPr/>
        </p:nvSpPr>
        <p:spPr>
          <a:xfrm>
            <a:off x="1831773" y="5066605"/>
            <a:ext cx="1755306" cy="413798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662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289</TotalTime>
  <Words>116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Français 3 – Unité 1 Bienvenue chez toi!</vt:lpstr>
      <vt:lpstr>Chassez l’intrus!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26</cp:revision>
  <dcterms:created xsi:type="dcterms:W3CDTF">2013-10-03T23:30:28Z</dcterms:created>
  <dcterms:modified xsi:type="dcterms:W3CDTF">2013-10-29T14:08:21Z</dcterms:modified>
</cp:coreProperties>
</file>